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DF0F-9F32-4A4B-A4CE-3F415E8B7D02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237-A63A-4A8E-9DC2-BE31F09BE6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26134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DF0F-9F32-4A4B-A4CE-3F415E8B7D02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237-A63A-4A8E-9DC2-BE31F09BE6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4995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DF0F-9F32-4A4B-A4CE-3F415E8B7D02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237-A63A-4A8E-9DC2-BE31F09BE6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210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DF0F-9F32-4A4B-A4CE-3F415E8B7D02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237-A63A-4A8E-9DC2-BE31F09BE6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2765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DF0F-9F32-4A4B-A4CE-3F415E8B7D02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237-A63A-4A8E-9DC2-BE31F09BE6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895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DF0F-9F32-4A4B-A4CE-3F415E8B7D02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237-A63A-4A8E-9DC2-BE31F09BE6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635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DF0F-9F32-4A4B-A4CE-3F415E8B7D02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237-A63A-4A8E-9DC2-BE31F09BE6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699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DF0F-9F32-4A4B-A4CE-3F415E8B7D02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237-A63A-4A8E-9DC2-BE31F09BE6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1627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DF0F-9F32-4A4B-A4CE-3F415E8B7D02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237-A63A-4A8E-9DC2-BE31F09BE6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963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DF0F-9F32-4A4B-A4CE-3F415E8B7D02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237-A63A-4A8E-9DC2-BE31F09BE6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920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DF0F-9F32-4A4B-A4CE-3F415E8B7D02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1F237-A63A-4A8E-9DC2-BE31F09BE6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061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9DF0F-9F32-4A4B-A4CE-3F415E8B7D02}" type="datetimeFigureOut">
              <a:rPr lang="hr-HR" smtClean="0"/>
              <a:t>26.1.2018.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1F237-A63A-4A8E-9DC2-BE31F09BE6D6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5113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8080" y="516042"/>
            <a:ext cx="4815840" cy="56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6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004" y="-2299240"/>
            <a:ext cx="12254008" cy="91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1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6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6637" y="0"/>
            <a:ext cx="50387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9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375" y="-1713643"/>
            <a:ext cx="12858750" cy="8571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02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Anja Sever</dc:creator>
  <cp:lastModifiedBy>Anja Sever</cp:lastModifiedBy>
  <cp:revision>2</cp:revision>
  <dcterms:created xsi:type="dcterms:W3CDTF">2018-01-26T11:42:17Z</dcterms:created>
  <dcterms:modified xsi:type="dcterms:W3CDTF">2018-01-26T11:43:29Z</dcterms:modified>
</cp:coreProperties>
</file>